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60" r:id="rId7"/>
    <p:sldId id="270" r:id="rId8"/>
    <p:sldId id="261" r:id="rId9"/>
    <p:sldId id="271" r:id="rId10"/>
    <p:sldId id="262" r:id="rId11"/>
    <p:sldId id="272" r:id="rId12"/>
    <p:sldId id="263" r:id="rId13"/>
    <p:sldId id="273" r:id="rId14"/>
    <p:sldId id="264" r:id="rId15"/>
    <p:sldId id="265" r:id="rId16"/>
    <p:sldId id="274" r:id="rId17"/>
    <p:sldId id="275" r:id="rId18"/>
    <p:sldId id="266" r:id="rId19"/>
    <p:sldId id="268" r:id="rId20"/>
    <p:sldId id="276" r:id="rId21"/>
    <p:sldId id="267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20/09/2015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m.co/url?url=http://sigoalmaestro.blogspot.com/2013/09/elias-y-los-profetas-de-baal.html&amp;rct=j&amp;frm=1&amp;q=&amp;esrc=s&amp;sa=U&amp;ved=0CBsQ9QEwAzgUahUKEwjuoMqB-YnGAhWRfJIKHZPPCdk&amp;usg=AFQjCNHCAMqKjQ0xYHHtba8Dx0p0aZhkg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1772816"/>
            <a:ext cx="5112567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Terminador"/>
          <p:cNvSpPr/>
          <p:nvPr/>
        </p:nvSpPr>
        <p:spPr>
          <a:xfrm>
            <a:off x="251520" y="692696"/>
            <a:ext cx="8712968" cy="877816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>
                <a:latin typeface="Algerian" pitchFamily="82" charset="0"/>
              </a:rPr>
              <a:t>EL DIOS DE LO IMPOCIBLE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943707" y="1798495"/>
            <a:ext cx="5112567" cy="163121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000" b="1" baseline="30000" dirty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CO" sz="2000" b="1" dirty="0">
                <a:solidFill>
                  <a:schemeClr val="bg1"/>
                </a:solidFill>
                <a:latin typeface="Century Schoolbook" pitchFamily="18" charset="0"/>
              </a:rPr>
              <a:t>Porque de tal manera amó Dios al mundo, que ha dado a su Hijo Unigénito, para que todo aquel que en él cree, no se pierda, mas tenga vida eterna</a:t>
            </a:r>
          </a:p>
        </p:txBody>
      </p:sp>
    </p:spTree>
    <p:extLst>
      <p:ext uri="{BB962C8B-B14F-4D97-AF65-F5344CB8AC3E}">
        <p14:creationId xmlns:p14="http://schemas.microsoft.com/office/powerpoint/2010/main" val="117258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43808" y="274638"/>
            <a:ext cx="3312368" cy="11430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es-CO" b="1" dirty="0" smtClean="0"/>
              <a:t>Introducción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800" dirty="0" smtClean="0"/>
              <a:t>En este tema observaremos de cómo Dios tiene tanto poder que realiza cosas que para nosotros los seres humanos es imposible realizar.</a:t>
            </a:r>
          </a:p>
          <a:p>
            <a:pPr marL="0" indent="0" algn="ctr">
              <a:buNone/>
            </a:pPr>
            <a:r>
              <a:rPr lang="es-CO" sz="2800" dirty="0" smtClean="0"/>
              <a:t> Y es por eso que precisamente, Él es Dios. 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>
              <a:buNone/>
            </a:pPr>
            <a:endParaRPr lang="es-CO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Marcos 10:27</a:t>
            </a:r>
            <a:r>
              <a:rPr lang="es-CO" sz="2800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s-CO" sz="2800" dirty="0" smtClean="0">
                <a:latin typeface="Agency FB" pitchFamily="34" charset="0"/>
              </a:rPr>
              <a:t>Entonces Jesús, mirándolos, dijo: «Para los hombres es imposible, mas para Dios, no; porque </a:t>
            </a:r>
            <a:r>
              <a:rPr lang="es-CO" sz="2800" b="1" u="sng" dirty="0" smtClean="0">
                <a:latin typeface="Agency FB" pitchFamily="34" charset="0"/>
              </a:rPr>
              <a:t>todas</a:t>
            </a:r>
            <a:r>
              <a:rPr lang="es-CO" sz="2800" dirty="0" smtClean="0">
                <a:latin typeface="Agency FB" pitchFamily="34" charset="0"/>
              </a:rPr>
              <a:t> las cosas son posibles para Dios</a:t>
            </a:r>
            <a:r>
              <a:rPr lang="es-CO" sz="2800" dirty="0" smtClean="0"/>
              <a:t>».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23085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¿Solamente a través de que podemos realizar lo imposible?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Beb.11:1-3.</a:t>
            </a:r>
          </a:p>
          <a:p>
            <a:pPr marL="0" indent="0">
              <a:buNone/>
            </a:pPr>
            <a:r>
              <a:rPr lang="es-CO" sz="2800" dirty="0" smtClean="0"/>
              <a:t>Es</a:t>
            </a:r>
            <a:r>
              <a:rPr lang="es-CO" sz="2800" dirty="0"/>
              <a:t>, pues, la </a:t>
            </a:r>
            <a:r>
              <a:rPr lang="es-CO" sz="2800" b="1" u="sng" dirty="0"/>
              <a:t>fe</a:t>
            </a:r>
            <a:r>
              <a:rPr lang="es-CO" sz="2800" dirty="0"/>
              <a:t> la certeza de lo que se espera, la convicción de lo que no se </a:t>
            </a:r>
            <a:r>
              <a:rPr lang="es-CO" sz="2800" dirty="0" smtClean="0"/>
              <a:t>ve</a:t>
            </a:r>
            <a:r>
              <a:rPr lang="es-CO" sz="2800" dirty="0"/>
              <a:t> </a:t>
            </a:r>
            <a:r>
              <a:rPr lang="es-CO" sz="2800" b="1" baseline="30000" dirty="0" smtClean="0"/>
              <a:t>2 </a:t>
            </a:r>
            <a:r>
              <a:rPr lang="es-CO" sz="2800" dirty="0"/>
              <a:t>Porque por ella alcanzaron buen testimonio los antiguos. </a:t>
            </a:r>
            <a:endParaRPr lang="es-CO" sz="2800" dirty="0" smtClean="0"/>
          </a:p>
          <a:p>
            <a:pPr marL="0" indent="0">
              <a:buNone/>
            </a:pPr>
            <a:r>
              <a:rPr lang="es-CO" sz="2800" b="1" baseline="30000" dirty="0" smtClean="0"/>
              <a:t>3 </a:t>
            </a:r>
            <a:r>
              <a:rPr lang="es-CO" sz="2800" dirty="0"/>
              <a:t>Por la </a:t>
            </a:r>
            <a:r>
              <a:rPr lang="es-CO" sz="2800" b="1" u="sng" dirty="0"/>
              <a:t>fe</a:t>
            </a:r>
            <a:r>
              <a:rPr lang="es-CO" sz="2800" dirty="0"/>
              <a:t> entendemos haber sido constituido </a:t>
            </a:r>
            <a:r>
              <a:rPr lang="es-CO" sz="2800" dirty="0" smtClean="0"/>
              <a:t>el universo </a:t>
            </a:r>
            <a:r>
              <a:rPr lang="es-CO" sz="2800" dirty="0"/>
              <a:t>por la palabra de Dios, de modo que lo que se ve fue hecho de lo que no se veía</a:t>
            </a:r>
            <a:r>
              <a:rPr lang="es-CO" sz="2800" dirty="0" smtClean="0"/>
              <a:t>.</a:t>
            </a:r>
          </a:p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Fe</a:t>
            </a:r>
            <a:r>
              <a:rPr lang="es-CO" sz="2800" dirty="0"/>
              <a:t>. </a:t>
            </a:r>
            <a:r>
              <a:rPr lang="es-CO" sz="2800" dirty="0" smtClean="0"/>
              <a:t>Gr</a:t>
            </a:r>
            <a:r>
              <a:rPr lang="es-CO" sz="2800" dirty="0"/>
              <a:t>. pístis, “fe”, “esperanza”, “confianza”; también “fidelidad”, “confiabilidad”. </a:t>
            </a:r>
            <a:r>
              <a:rPr lang="es-CO" sz="2800" dirty="0" smtClean="0"/>
              <a:t>Debido a que nuestra sabiduría es finita, más la de Dios INFINITA, debemos tener FE EN ÉL.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92710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16024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Ejemplos: </a:t>
            </a:r>
            <a:r>
              <a:rPr lang="es-CO" b="1" u="sng" dirty="0" smtClean="0"/>
              <a:t>Nadie ha visto a Dios</a:t>
            </a:r>
            <a:r>
              <a:rPr lang="es-CO" sz="2800" dirty="0" smtClean="0"/>
              <a:t>.</a:t>
            </a:r>
          </a:p>
          <a:p>
            <a:r>
              <a:rPr lang="es-CO" sz="2800" dirty="0" smtClean="0"/>
              <a:t>Si nadie ha visto a Dios, </a:t>
            </a:r>
            <a:r>
              <a:rPr lang="es-CO" sz="2800" dirty="0" smtClean="0">
                <a:latin typeface="Agency FB" pitchFamily="34" charset="0"/>
              </a:rPr>
              <a:t>¿Cómo explicar que muchos hasta hayan expuesto hasta la vida por propagar su doctrina, como es el caso de los discípulos?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11560" y="3573016"/>
            <a:ext cx="4788024" cy="31085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/>
              <a:t>El caso de Esteban</a:t>
            </a:r>
            <a:r>
              <a:rPr lang="es-CO" sz="2800" dirty="0" smtClean="0"/>
              <a:t>.</a:t>
            </a:r>
          </a:p>
          <a:p>
            <a:r>
              <a:rPr lang="es-CO" sz="2800" dirty="0" smtClean="0"/>
              <a:t> </a:t>
            </a:r>
            <a:r>
              <a:rPr lang="es-CO" sz="2800" b="1" dirty="0" smtClean="0">
                <a:solidFill>
                  <a:srgbClr val="FF0000"/>
                </a:solidFill>
              </a:rPr>
              <a:t>Ver Hech.7:54,57-60</a:t>
            </a:r>
            <a:r>
              <a:rPr lang="es-CO" sz="2800" dirty="0" smtClean="0"/>
              <a:t>. </a:t>
            </a:r>
            <a:r>
              <a:rPr lang="es-CO" sz="2800" dirty="0"/>
              <a:t>Y a pesar de este atroz crimen, la iglesia no se extinguió</a:t>
            </a:r>
            <a:r>
              <a:rPr lang="es-CO" sz="2800" dirty="0" smtClean="0"/>
              <a:t>. Siguieron creyendo en Dios, a pesar de ser perseguidos. </a:t>
            </a:r>
            <a:r>
              <a:rPr lang="es-CO" sz="2800" b="1" dirty="0" smtClean="0">
                <a:solidFill>
                  <a:srgbClr val="FF0000"/>
                </a:solidFill>
              </a:rPr>
              <a:t>(Ver Hech.8:3,4).</a:t>
            </a:r>
            <a:endParaRPr lang="es-CO" sz="2800" b="1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584" y="3212976"/>
            <a:ext cx="3348880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4723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339752" y="622675"/>
            <a:ext cx="4464496" cy="209021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/>
              <a:t>Su doctrina, a pesar de ser la más perseguida, hoy es conocida en todo el planeta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En el tiempo de la inquisición, millones fueron sacrificados por su fe. Pero entre más cristianos eran muertos, mas se multiplicaban. </a:t>
            </a:r>
            <a:endParaRPr lang="es-CO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2675"/>
            <a:ext cx="2088232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620688"/>
            <a:ext cx="201622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3429000"/>
            <a:ext cx="8352928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/>
              <a:t>Dios envía un ejercito para proteger a su </a:t>
            </a:r>
            <a:r>
              <a:rPr lang="es-CO" sz="2800" dirty="0" smtClean="0"/>
              <a:t>sirvo Eliseo</a:t>
            </a:r>
            <a:r>
              <a:rPr lang="es-CO" sz="2800" dirty="0"/>
              <a:t>.</a:t>
            </a:r>
            <a:r>
              <a:rPr lang="es-CO" sz="2800" dirty="0" smtClean="0"/>
              <a:t> </a:t>
            </a:r>
            <a:r>
              <a:rPr lang="es-CO" sz="2800" b="1" dirty="0" smtClean="0">
                <a:solidFill>
                  <a:srgbClr val="FF0000"/>
                </a:solidFill>
              </a:rPr>
              <a:t>2Rey.6:17, </a:t>
            </a:r>
            <a:r>
              <a:rPr lang="es-CO" sz="2800" dirty="0" smtClean="0"/>
              <a:t>dice:</a:t>
            </a:r>
            <a:endParaRPr lang="es-CO" sz="2800" dirty="0"/>
          </a:p>
          <a:p>
            <a:r>
              <a:rPr lang="es-CO" sz="2800" dirty="0"/>
              <a:t>Y oró Eliseo, y dijo: </a:t>
            </a:r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Te </a:t>
            </a:r>
            <a:r>
              <a:rPr lang="es-CO" sz="2800" dirty="0">
                <a:latin typeface="Agency FB" pitchFamily="34" charset="0"/>
              </a:rPr>
              <a:t>ruego, oh Jehová, que abras sus ojos para que vea. Entonces Jehová abrió los ojos del criado, y miró; y he aquí que el monte estaba lleno de gente de a caballo, y de carros de fuego alrededor de </a:t>
            </a:r>
            <a:r>
              <a:rPr lang="es-CO" sz="2800" dirty="0" smtClean="0">
                <a:latin typeface="Agency FB" pitchFamily="34" charset="0"/>
              </a:rPr>
              <a:t>Eliseo</a:t>
            </a:r>
            <a:r>
              <a:rPr lang="es-CO" sz="2800" dirty="0" smtClean="0"/>
              <a:t>».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58876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5698976" cy="208823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Dios hace posible que una mujer de noventa años, sea fructífera, y que su descendencia se multiplique hasta convertirse en una gran nación. </a:t>
            </a:r>
            <a:r>
              <a:rPr lang="es-CO" b="1" dirty="0" smtClean="0">
                <a:solidFill>
                  <a:srgbClr val="FF0000"/>
                </a:solidFill>
              </a:rPr>
              <a:t>(Ver Heb.11:11).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6672"/>
            <a:ext cx="201014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47864" y="3140968"/>
            <a:ext cx="5220072" cy="3046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Gén.15:4,5.</a:t>
            </a:r>
          </a:p>
          <a:p>
            <a:r>
              <a:rPr lang="es-CO" sz="2400" dirty="0"/>
              <a:t>Luego vino a él palabra de Jehová, diciendo: No te heredará éste, sino un hijo tuyo será el que te heredará. 5 Y lo llevó fuera, y le dijo: Mira ahora los cielos, y cuenta las estrellas, si las puedes contar. Y le dijo: Así será tu descendencia</a:t>
            </a:r>
            <a:r>
              <a:rPr lang="es-CO" sz="2400" dirty="0" smtClean="0"/>
              <a:t>. </a:t>
            </a:r>
            <a:r>
              <a:rPr lang="es-CO" sz="2400" b="1" dirty="0" smtClean="0">
                <a:solidFill>
                  <a:srgbClr val="FF0000"/>
                </a:solidFill>
              </a:rPr>
              <a:t>(Ver Heb.11:12). 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0968"/>
            <a:ext cx="2736304" cy="3448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825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050904" cy="381642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Sal.147:4</a:t>
            </a:r>
            <a:r>
              <a:rPr lang="es-CO" dirty="0" smtClean="0"/>
              <a:t>, dice</a:t>
            </a:r>
            <a:r>
              <a:rPr lang="es-CO" dirty="0"/>
              <a:t>: El que cuenta el número de las estrellas; a todas ellas llama por [sus] nombres.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Alguien </a:t>
            </a:r>
            <a:r>
              <a:rPr lang="es-CO" dirty="0"/>
              <a:t>dijo que hay más estrellas en el firmamento que granos de arena en todas las playas de nuestro planeta. ¿No será una exageración? Quizás no.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Un </a:t>
            </a:r>
            <a:r>
              <a:rPr lang="es-CO" dirty="0"/>
              <a:t>nuevo estudio sugiere que el Universo podría tener tres veces más estrellas que lo que los científicos habían calculado hasta ahora.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6672"/>
            <a:ext cx="322895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83568" y="4437112"/>
            <a:ext cx="7920880" cy="18158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dirty="0"/>
              <a:t>El nuevo cálculo es de 300.000.000.000.000.000.000.000 o sea 300.000 trillones. Y si te parece poco, Dios a todas </a:t>
            </a:r>
            <a:r>
              <a:rPr lang="es-CO" sz="2800" dirty="0" smtClean="0"/>
              <a:t>ellas llama por su nombre. </a:t>
            </a:r>
            <a:r>
              <a:rPr lang="es-CO" sz="2800" u="sng" smtClean="0"/>
              <a:t>Porque </a:t>
            </a:r>
            <a:r>
              <a:rPr lang="es-CO" sz="2800" u="sng" dirty="0" smtClean="0"/>
              <a:t>para Dios todo es posible</a:t>
            </a:r>
            <a:r>
              <a:rPr lang="es-CO" sz="2800" dirty="0" smtClean="0"/>
              <a:t>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665088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978896" cy="244827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Dios abre una avenida con capacidad para que pasen más de tres millones de personas, con sus animales y todo su equipaje, con el único fin de salvarlos de sus enemigos: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522" y="404664"/>
            <a:ext cx="3012926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3501008"/>
            <a:ext cx="7992888" cy="2246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</a:rPr>
              <a:t>Éxo.14:15-16</a:t>
            </a:r>
            <a:r>
              <a:rPr lang="es-CO" sz="2800" dirty="0"/>
              <a:t>.</a:t>
            </a:r>
          </a:p>
          <a:p>
            <a:r>
              <a:rPr lang="es-CO" sz="2800" dirty="0"/>
              <a:t>15 Entonces Jehová dijo a Moisés: </a:t>
            </a:r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¿</a:t>
            </a:r>
            <a:r>
              <a:rPr lang="es-CO" sz="2800" dirty="0">
                <a:latin typeface="Agency FB" pitchFamily="34" charset="0"/>
              </a:rPr>
              <a:t>Por qué clamas a mí? Di a los hijos de Israel que marchen. </a:t>
            </a:r>
            <a:r>
              <a:rPr lang="es-CO" sz="2800" dirty="0" smtClean="0">
                <a:latin typeface="Agency FB" pitchFamily="34" charset="0"/>
              </a:rPr>
              <a:t> </a:t>
            </a:r>
            <a:r>
              <a:rPr lang="es-CO" sz="2800" dirty="0">
                <a:latin typeface="Agency FB" pitchFamily="34" charset="0"/>
              </a:rPr>
              <a:t>16 Y tú alza tu vara, y extiende tu mano sobre el mar, y divídelo, y entren los hijos de Israel por en medio del mar, en </a:t>
            </a:r>
            <a:r>
              <a:rPr lang="es-CO" sz="2800" dirty="0" smtClean="0">
                <a:latin typeface="Agency FB" pitchFamily="34" charset="0"/>
              </a:rPr>
              <a:t>seco»</a:t>
            </a:r>
            <a:r>
              <a:rPr lang="es-CO" sz="2800" dirty="0" smtClean="0"/>
              <a:t>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583466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88641"/>
            <a:ext cx="9144000" cy="144016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2400" dirty="0" smtClean="0"/>
              <a:t>Dios había hecho un puente «subacuático, estaba a 100 mts bajo el agua, desde Egipto hasta Arabia, de 900 metros de ancho X 15 Kilómetros, y a cada lado, una profundidad de 1800 metros. Porque para Dios todo es posible.</a:t>
            </a:r>
            <a:endParaRPr lang="es-CO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28801"/>
            <a:ext cx="3600400" cy="234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1"/>
            <a:ext cx="3635896" cy="4688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149080"/>
            <a:ext cx="468052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510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latin typeface="Agency FB" pitchFamily="34" charset="0"/>
              </a:rPr>
              <a:t>Dios hace descender fuego del cielo, demostrando su gran poder y que para Él, todo es posible.</a:t>
            </a:r>
            <a:endParaRPr lang="es-CO" sz="32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1Rey.18:24,26-29; 37,38.</a:t>
            </a:r>
          </a:p>
          <a:p>
            <a:pPr marL="0" indent="0" algn="ctr">
              <a:buNone/>
            </a:pPr>
            <a:r>
              <a:rPr lang="es-CO" b="1" baseline="30000" dirty="0"/>
              <a:t>24 </a:t>
            </a:r>
            <a:r>
              <a:rPr lang="es-CO" dirty="0"/>
              <a:t>Invocad luego vosotros el nombre de vuestros dioses, y yo invocaré el nombre de Jehová; y el Dios que respondiere por medio de fuego, ése sea Dios. Y todo el pueblo respondió, diciendo: Bien </a:t>
            </a:r>
            <a:r>
              <a:rPr lang="es-CO" dirty="0" smtClean="0"/>
              <a:t>dicho.</a:t>
            </a:r>
            <a:r>
              <a:rPr lang="es-CO" b="1" baseline="30000" dirty="0"/>
              <a:t> 26 </a:t>
            </a:r>
            <a:r>
              <a:rPr lang="es-CO" dirty="0"/>
              <a:t>Y ellos tomaron el buey que les fue dado y lo prepararon, e invocaron el nombre de Baal desde la mañana hasta el mediodía, diciendo: ¡Baal, respóndenos! Pero no había voz, ni quien respondiese; entre tanto, ellos andaban saltando cerca del altar que habían hecho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63363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27 </a:t>
            </a:r>
            <a:r>
              <a:rPr lang="es-CO" sz="2800" dirty="0"/>
              <a:t>Y aconteció al mediodía, que Elías se burlaba de ellos, diciendo: Gritad en alta voz, porque dios es; quizá está meditando, o tiene algún trabajo, o va de camino; tal vez duerme, y hay que </a:t>
            </a:r>
            <a:r>
              <a:rPr lang="es-CO" sz="2800" dirty="0" smtClean="0"/>
              <a:t>despertarle. 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28 </a:t>
            </a:r>
            <a:r>
              <a:rPr lang="es-CO" sz="2800" dirty="0"/>
              <a:t>Y ellos clamaban a grandes voces, y se sajaban con cuchillos y con lancetas conforme a su costumbre, hasta chorrear la sangre sobre </a:t>
            </a:r>
            <a:r>
              <a:rPr lang="es-CO" sz="2800" dirty="0" smtClean="0"/>
              <a:t>ellos. </a:t>
            </a:r>
          </a:p>
          <a:p>
            <a:pPr marL="0" indent="0" algn="ctr">
              <a:buNone/>
            </a:pPr>
            <a:endParaRPr lang="es-CO" sz="2800" dirty="0"/>
          </a:p>
          <a:p>
            <a:pPr marL="0" indent="0" algn="ctr">
              <a:buNone/>
            </a:pPr>
            <a:r>
              <a:rPr lang="es-CO" sz="2800" dirty="0" smtClean="0"/>
              <a:t>29 </a:t>
            </a:r>
            <a:r>
              <a:rPr lang="es-CO" sz="2800" dirty="0"/>
              <a:t>Pasó el mediodía, y ellos siguieron gritando frenéticamente hasta la hora de ofrecerse el sacrificio, pero no hubo ninguna voz, ni quien respondiese ni </a:t>
            </a:r>
            <a:r>
              <a:rPr lang="es-CO" sz="2800" dirty="0" smtClean="0"/>
              <a:t>escuchase. 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2697188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3400" b="1" dirty="0" smtClean="0">
                <a:solidFill>
                  <a:srgbClr val="FF0000"/>
                </a:solidFill>
              </a:rPr>
              <a:t>Versos 30-39. </a:t>
            </a:r>
          </a:p>
          <a:p>
            <a:pPr marL="0" indent="0" algn="ctr">
              <a:buNone/>
            </a:pPr>
            <a:r>
              <a:rPr lang="es-CO" dirty="0" smtClean="0"/>
              <a:t>Entonces </a:t>
            </a:r>
            <a:r>
              <a:rPr lang="es-CO" dirty="0"/>
              <a:t>dijo Elías a todo el pueblo: Acercaos a mí. Y todo el pueblo se le acercó; </a:t>
            </a:r>
            <a:r>
              <a:rPr lang="es-CO" u="sng" dirty="0"/>
              <a:t>y él arregló el altar de Jehová que estaba arruinado</a:t>
            </a:r>
            <a:r>
              <a:rPr lang="es-CO" dirty="0"/>
              <a:t>. </a:t>
            </a:r>
            <a:r>
              <a:rPr lang="es-CO" b="1" baseline="30000" dirty="0" smtClean="0"/>
              <a:t>31 </a:t>
            </a:r>
            <a:r>
              <a:rPr lang="es-CO" dirty="0"/>
              <a:t>Y tomando Elías doce piedras, conforme al número de las tribus de los hijos de Jacob, al cual había sido dada palabra de Jehová diciendo, </a:t>
            </a:r>
            <a:r>
              <a:rPr lang="es-CO" u="sng" dirty="0"/>
              <a:t>Israel será tu </a:t>
            </a:r>
            <a:r>
              <a:rPr lang="es-CO" u="sng" dirty="0" smtClean="0"/>
              <a:t>nombre</a:t>
            </a:r>
            <a:r>
              <a:rPr lang="es-CO" dirty="0" smtClean="0"/>
              <a:t>. </a:t>
            </a:r>
            <a:r>
              <a:rPr lang="es-CO" b="1" baseline="30000" dirty="0" smtClean="0"/>
              <a:t>32 </a:t>
            </a:r>
            <a:r>
              <a:rPr lang="es-CO" dirty="0"/>
              <a:t>edificó con las piedras un altar en el nombre de Jehová; después hizo una zanja alrededor del altar, en que cupieran dos medidas de grano.</a:t>
            </a:r>
          </a:p>
          <a:p>
            <a:pPr marL="0" indent="0" algn="ctr">
              <a:buNone/>
            </a:pPr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/>
              <a:t>33 </a:t>
            </a:r>
            <a:r>
              <a:rPr lang="es-CO" dirty="0"/>
              <a:t>Preparó luego la leña, y cortó el buey en pedazos, y lo puso sobre la </a:t>
            </a:r>
            <a:r>
              <a:rPr lang="es-CO" dirty="0" smtClean="0"/>
              <a:t>leña. </a:t>
            </a:r>
            <a:r>
              <a:rPr lang="es-CO" b="1" baseline="30000" dirty="0" smtClean="0"/>
              <a:t>34 </a:t>
            </a:r>
            <a:r>
              <a:rPr lang="es-CO" dirty="0"/>
              <a:t>Y dijo: Llenad cuatro cántaros de agua, y derramadla sobre el holocausto y sobre la leña. Y dijo: Hacedlo otra vez; y otra vez lo hicieron. Dijo aún: Hacedlo la tercera vez; y lo hicieron la tercera </a:t>
            </a:r>
            <a:r>
              <a:rPr lang="es-CO" dirty="0" smtClean="0"/>
              <a:t>vez,</a:t>
            </a:r>
            <a:r>
              <a:rPr lang="es-CO" dirty="0"/>
              <a:t> </a:t>
            </a:r>
            <a:r>
              <a:rPr lang="es-CO" b="1" baseline="30000" dirty="0" smtClean="0"/>
              <a:t>35 </a:t>
            </a:r>
            <a:r>
              <a:rPr lang="es-CO" dirty="0"/>
              <a:t>de manera que el agua corría alrededor del altar, y también se había llenado de agua la zanja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76802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02433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36 Cuando llegó la hora de ofrecerse el </a:t>
            </a:r>
            <a:r>
              <a:rPr lang="es-CO" dirty="0" smtClean="0"/>
              <a:t>holocausto (3 de la tarde), </a:t>
            </a:r>
            <a:r>
              <a:rPr lang="es-CO" dirty="0"/>
              <a:t>se acercó el profeta Elías y dijo: Jehová Dios de Abraham, de Isaac y de Israel, sea hoy manifiesto que tú eres Dios en Israel, y que yo soy tu siervo, y que por mandato tuyo he hecho todas estas cosas. </a:t>
            </a:r>
            <a:r>
              <a:rPr lang="es-CO" dirty="0" smtClean="0"/>
              <a:t>37 </a:t>
            </a:r>
            <a:r>
              <a:rPr lang="es-CO" dirty="0"/>
              <a:t>Respóndeme, Jehová, respóndeme, para que conozca este pueblo que tú, oh Jehová, eres el Dios, y que tú vuelves a ti el corazón de ellos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539552" y="4005064"/>
            <a:ext cx="5112568" cy="2677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38 Entonces cayó fuego de Jehová, y </a:t>
            </a:r>
            <a:r>
              <a:rPr lang="es-CO" sz="2400" b="1" u="sng" dirty="0"/>
              <a:t>consumió</a:t>
            </a:r>
            <a:r>
              <a:rPr lang="es-CO" sz="2400" dirty="0"/>
              <a:t> el holocausto, la leña, las piedras y el polvo, y aun lamió el agua que estaba en la zanja.</a:t>
            </a:r>
          </a:p>
          <a:p>
            <a:endParaRPr lang="es-CO" sz="2400" dirty="0"/>
          </a:p>
          <a:p>
            <a:pPr algn="ctr"/>
            <a:r>
              <a:rPr lang="es-CO" sz="2400" dirty="0"/>
              <a:t>La pregunta es: ¿Tenemos la fe de </a:t>
            </a:r>
            <a:r>
              <a:rPr lang="es-CO" sz="2400" dirty="0" smtClean="0"/>
              <a:t>Elías? o tenemos una fe fluctuante.</a:t>
            </a:r>
            <a:endParaRPr lang="es-CO" sz="2400" dirty="0"/>
          </a:p>
        </p:txBody>
      </p:sp>
      <p:pic>
        <p:nvPicPr>
          <p:cNvPr id="5" name="Picture 2" descr="https://encrypted-tbn3.gstatic.com/images?q=tbn:ANd9GcQ6zkkbP6blnNjlE4UmU0hsQ4SfAgzdZ-OCDbupoVwALIsDsyHwVqHRBm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75476"/>
            <a:ext cx="3049116" cy="264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650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Jesús alimenta a cinco mil hombres sin contar las mujeres y los niños.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483768" y="1600201"/>
            <a:ext cx="4032448" cy="204482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Luc.9:13</a:t>
            </a:r>
            <a:r>
              <a:rPr lang="es-CO" sz="2800" dirty="0" smtClean="0"/>
              <a:t>. El </a:t>
            </a:r>
            <a:r>
              <a:rPr lang="es-CO" sz="2800" dirty="0"/>
              <a:t>les dijo: Dadles vosotros de comer. Y dijeron ellos: No tenemos más que </a:t>
            </a:r>
            <a:r>
              <a:rPr lang="es-CO" sz="2800" u="sng" dirty="0"/>
              <a:t>cinco panes y dos pescados</a:t>
            </a:r>
            <a:r>
              <a:rPr lang="es-CO" sz="2800" dirty="0"/>
              <a:t>, a no ser que vayamos nosotros a comprar alimentos para toda esta multitud</a:t>
            </a:r>
            <a:r>
              <a:rPr lang="es-CO" sz="2800" dirty="0" smtClean="0"/>
              <a:t>. 17 </a:t>
            </a:r>
            <a:r>
              <a:rPr lang="es-CO" sz="2800" dirty="0"/>
              <a:t>Y comieron todos, y se saciaron; y alzaron lo que les sobró, doce cestos de pedazos</a:t>
            </a:r>
            <a:endParaRPr lang="es-CO" sz="2800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1331640" y="4365104"/>
            <a:ext cx="6912768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Fil.4:13</a:t>
            </a:r>
            <a:r>
              <a:rPr lang="es-CO" sz="2400" dirty="0"/>
              <a:t>.</a:t>
            </a:r>
          </a:p>
          <a:p>
            <a:pPr algn="ctr"/>
            <a:r>
              <a:rPr lang="es-CO" sz="2400" dirty="0"/>
              <a:t>Todo lo puedo en Cristo que me </a:t>
            </a:r>
            <a:r>
              <a:rPr lang="es-CO" sz="2400" dirty="0" smtClean="0"/>
              <a:t>fortalece. </a:t>
            </a:r>
          </a:p>
          <a:p>
            <a:pPr algn="ctr"/>
            <a:r>
              <a:rPr lang="es-CO" sz="2400" dirty="0" smtClean="0"/>
              <a:t>Niño responde con esa fe infantil: ¡si </a:t>
            </a:r>
            <a:r>
              <a:rPr lang="es-CO" sz="2400" dirty="0"/>
              <a:t>se </a:t>
            </a:r>
            <a:r>
              <a:rPr lang="es-CO" sz="2400" dirty="0" smtClean="0"/>
              <a:t>puede! </a:t>
            </a:r>
          </a:p>
          <a:p>
            <a:pPr algn="ctr"/>
            <a:r>
              <a:rPr lang="es-CO" sz="2400" dirty="0" smtClean="0"/>
              <a:t>Es por eso que Jesús </a:t>
            </a:r>
            <a:r>
              <a:rPr lang="es-CO" sz="2400" dirty="0"/>
              <a:t>nos dice</a:t>
            </a:r>
            <a:r>
              <a:rPr lang="es-CO" sz="2400" dirty="0" smtClean="0"/>
              <a:t>: «</a:t>
            </a:r>
            <a:r>
              <a:rPr lang="es-CO" sz="2400" dirty="0" smtClean="0">
                <a:latin typeface="Agency FB" pitchFamily="34" charset="0"/>
              </a:rPr>
              <a:t>En </a:t>
            </a:r>
            <a:r>
              <a:rPr lang="es-CO" sz="2400" dirty="0">
                <a:latin typeface="Agency FB" pitchFamily="34" charset="0"/>
              </a:rPr>
              <a:t>verdad os digo que si no os convertís y os hacéis como niños, no </a:t>
            </a:r>
          </a:p>
          <a:p>
            <a:pPr algn="ctr"/>
            <a:r>
              <a:rPr lang="es-CO" sz="2400" dirty="0">
                <a:latin typeface="Agency FB" pitchFamily="34" charset="0"/>
              </a:rPr>
              <a:t>entraréis en el reino de los </a:t>
            </a:r>
            <a:r>
              <a:rPr lang="es-CO" sz="2400" dirty="0" smtClean="0">
                <a:latin typeface="Agency FB" pitchFamily="34" charset="0"/>
              </a:rPr>
              <a:t>cielos</a:t>
            </a:r>
            <a:r>
              <a:rPr lang="es-CO" sz="2400" dirty="0" smtClean="0"/>
              <a:t>» </a:t>
            </a:r>
            <a:r>
              <a:rPr lang="es-CO" sz="2400" b="1" dirty="0" smtClean="0">
                <a:solidFill>
                  <a:srgbClr val="FF0000"/>
                </a:solidFill>
              </a:rPr>
              <a:t>(Mat.18:3).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00808"/>
            <a:ext cx="230425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201622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34993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latin typeface="Agency FB" pitchFamily="34" charset="0"/>
              </a:rPr>
              <a:t>La resurrección de Lázaro demuestra que todo es posible para Dios</a:t>
            </a:r>
            <a:endParaRPr lang="es-CO" sz="32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Juan 11:21-42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Y </a:t>
            </a:r>
            <a:r>
              <a:rPr lang="es-CO" dirty="0"/>
              <a:t>Marta dijo a Jesús: Señor, si hubieses estado aquí, mi hermano no habría muerto. </a:t>
            </a:r>
            <a:r>
              <a:rPr lang="es-CO" b="1" baseline="30000" dirty="0" smtClean="0"/>
              <a:t>22 </a:t>
            </a:r>
            <a:r>
              <a:rPr lang="es-CO" dirty="0"/>
              <a:t>Mas también sé ahora que todo lo que pidas a Dios, Dios te lo dará. </a:t>
            </a:r>
            <a:r>
              <a:rPr lang="es-CO" b="1" baseline="30000" dirty="0" smtClean="0"/>
              <a:t>23 </a:t>
            </a:r>
            <a:r>
              <a:rPr lang="es-CO" dirty="0"/>
              <a:t>Jesús le dijo: Tu hermano </a:t>
            </a:r>
            <a:r>
              <a:rPr lang="es-CO" dirty="0" smtClean="0"/>
              <a:t>resucitará.</a:t>
            </a:r>
            <a:r>
              <a:rPr lang="es-CO" b="1" baseline="30000" dirty="0" smtClean="0"/>
              <a:t>24 </a:t>
            </a:r>
            <a:r>
              <a:rPr lang="es-CO" dirty="0"/>
              <a:t>Marta le dijo: Yo sé que resucitará en la resurrección, en el día postrero. </a:t>
            </a:r>
            <a:r>
              <a:rPr lang="es-CO" b="1" baseline="30000" dirty="0" smtClean="0"/>
              <a:t>25 </a:t>
            </a:r>
            <a:r>
              <a:rPr lang="es-CO" dirty="0"/>
              <a:t>Le dijo Jesús: Yo soy la resurrección y la vida; el que cree en mí, aunque esté muerto, vivirá. </a:t>
            </a:r>
            <a:r>
              <a:rPr lang="es-CO" b="1" baseline="30000" dirty="0" smtClean="0"/>
              <a:t>26 </a:t>
            </a:r>
            <a:r>
              <a:rPr lang="es-CO" dirty="0"/>
              <a:t>Y todo aquel que vive y cree en mí, no morirá eternamente. ¿Crees esto? </a:t>
            </a:r>
            <a:r>
              <a:rPr lang="es-CO" b="1" baseline="30000" dirty="0" smtClean="0"/>
              <a:t>27 </a:t>
            </a:r>
            <a:r>
              <a:rPr lang="es-CO" dirty="0"/>
              <a:t>Le dijo: Sí, Señor; yo he creído que tú eres el Cristo, el Hijo de Dios, que has venido al mundo. </a:t>
            </a:r>
          </a:p>
          <a:p>
            <a:pPr marL="0" indent="0">
              <a:buNone/>
            </a:pPr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/>
              <a:t>28 </a:t>
            </a:r>
            <a:r>
              <a:rPr lang="es-CO" dirty="0"/>
              <a:t>Habiendo dicho esto, fue y llamó a María su hermana, diciéndole en secreto: El Maestro está aquí y te </a:t>
            </a:r>
            <a:r>
              <a:rPr lang="es-CO" dirty="0" smtClean="0"/>
              <a:t>llama.</a:t>
            </a:r>
            <a:r>
              <a:rPr lang="es-CO" dirty="0"/>
              <a:t> </a:t>
            </a:r>
            <a:r>
              <a:rPr lang="es-CO" b="1" baseline="30000" dirty="0" smtClean="0"/>
              <a:t>29 </a:t>
            </a:r>
            <a:r>
              <a:rPr lang="es-CO" dirty="0"/>
              <a:t>Ella, cuando lo oyó, se levantó de prisa y vino a </a:t>
            </a:r>
            <a:r>
              <a:rPr lang="es-CO" dirty="0" smtClean="0"/>
              <a:t>él.</a:t>
            </a:r>
            <a:r>
              <a:rPr lang="es-CO" dirty="0"/>
              <a:t> </a:t>
            </a:r>
            <a:r>
              <a:rPr lang="es-CO" b="1" baseline="30000" dirty="0" smtClean="0"/>
              <a:t>30 </a:t>
            </a:r>
            <a:r>
              <a:rPr lang="es-CO" dirty="0"/>
              <a:t>Jesús todavía no había entrado en la aldea, sino que estaba en el lugar donde Marta le había encontrado. </a:t>
            </a:r>
          </a:p>
        </p:txBody>
      </p:sp>
    </p:spTree>
    <p:extLst>
      <p:ext uri="{BB962C8B-B14F-4D97-AF65-F5344CB8AC3E}">
        <p14:creationId xmlns:p14="http://schemas.microsoft.com/office/powerpoint/2010/main" val="1636289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/>
              <a:t>31 Entonces los judíos que estaban en casa con ella y la consolaban, cuando vieron que María se había levantado de prisa y había salido, la siguieron, diciendo: Va al sepulcro a llorar allí. </a:t>
            </a:r>
            <a:r>
              <a:rPr lang="es-CO" dirty="0" smtClean="0"/>
              <a:t>32 </a:t>
            </a:r>
            <a:r>
              <a:rPr lang="es-CO" dirty="0"/>
              <a:t>María, cuando llegó a donde estaba Jesús, al verle, se postró a sus pies, diciéndole: Señor, si hubieses estado aquí, no habría muerto mi hermano. </a:t>
            </a:r>
          </a:p>
          <a:p>
            <a:r>
              <a:rPr lang="es-CO" dirty="0"/>
              <a:t>33 Jesús entonces, al verla llorando, y a los judíos que la acompañaban, también llorando, se estremeció en espíritu y se </a:t>
            </a:r>
            <a:r>
              <a:rPr lang="es-CO" dirty="0" smtClean="0"/>
              <a:t>conmovió,</a:t>
            </a:r>
            <a:r>
              <a:rPr lang="es-CO" dirty="0"/>
              <a:t> </a:t>
            </a:r>
            <a:r>
              <a:rPr lang="es-CO" dirty="0" smtClean="0"/>
              <a:t>34 </a:t>
            </a:r>
            <a:r>
              <a:rPr lang="es-CO" dirty="0"/>
              <a:t>y dijo: ¿Dónde le pusisteis? Le dijeron: Señor, ven y ve. </a:t>
            </a:r>
            <a:r>
              <a:rPr lang="es-CO" dirty="0" smtClean="0"/>
              <a:t>35 </a:t>
            </a:r>
            <a:r>
              <a:rPr lang="es-CO" dirty="0"/>
              <a:t>Jesús lloró.  </a:t>
            </a:r>
            <a:r>
              <a:rPr lang="es-CO" dirty="0" smtClean="0"/>
              <a:t>36 </a:t>
            </a:r>
            <a:r>
              <a:rPr lang="es-CO" dirty="0"/>
              <a:t>Dijeron entonces los judíos: Mirad cómo le amaba. </a:t>
            </a:r>
            <a:r>
              <a:rPr lang="es-CO" dirty="0" smtClean="0"/>
              <a:t>37 </a:t>
            </a:r>
            <a:r>
              <a:rPr lang="es-CO" dirty="0"/>
              <a:t>Y algunos de ellos dijeron: ¿No podía éste, que abrió los ojos al ciego, haber hecho también que Lázaro no muriera? </a:t>
            </a:r>
          </a:p>
          <a:p>
            <a:pPr marL="0" indent="0">
              <a:buNone/>
            </a:pPr>
            <a:r>
              <a:rPr lang="es-CO" dirty="0"/>
              <a:t>38 Jesús, profundamente conmovido otra vez, vino al sepulcro. Era una cueva, y tenía una piedra puesta </a:t>
            </a:r>
            <a:r>
              <a:rPr lang="es-CO" dirty="0" smtClean="0"/>
              <a:t>encima.</a:t>
            </a:r>
            <a:r>
              <a:rPr lang="es-CO" dirty="0"/>
              <a:t> </a:t>
            </a:r>
            <a:r>
              <a:rPr lang="es-CO" dirty="0" smtClean="0"/>
              <a:t>39 </a:t>
            </a:r>
            <a:r>
              <a:rPr lang="es-CO" dirty="0"/>
              <a:t>Dijo Jesús: Quitad la piedra. Marta, la hermana del que había muerto, le dijo: Señor, hiede ya, porque es de cuatro </a:t>
            </a:r>
            <a:r>
              <a:rPr lang="es-CO" dirty="0" smtClean="0"/>
              <a:t>días.</a:t>
            </a:r>
            <a:r>
              <a:rPr lang="es-CO" dirty="0"/>
              <a:t> </a:t>
            </a:r>
            <a:r>
              <a:rPr lang="es-CO" dirty="0" smtClean="0"/>
              <a:t>40 </a:t>
            </a:r>
            <a:r>
              <a:rPr lang="es-CO" dirty="0"/>
              <a:t>Jesús le dijo: ¿No te he dicho que si crees, verás la gloria de Dios? </a:t>
            </a:r>
          </a:p>
        </p:txBody>
      </p:sp>
    </p:spTree>
    <p:extLst>
      <p:ext uri="{BB962C8B-B14F-4D97-AF65-F5344CB8AC3E}">
        <p14:creationId xmlns:p14="http://schemas.microsoft.com/office/powerpoint/2010/main" val="35093819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9"/>
            <a:ext cx="8229600" cy="2736303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41 </a:t>
            </a:r>
            <a:r>
              <a:rPr lang="es-CO" dirty="0" smtClean="0"/>
              <a:t>«Entonces </a:t>
            </a:r>
            <a:r>
              <a:rPr lang="es-CO" dirty="0"/>
              <a:t>quitaron la piedra de donde había sido puesto el muerto. Y Jesús, alzando los ojos a lo alto, dijo: Padre, gracias te doy por haberme oído. 42 Yo sabía que siempre me oyes; pero lo dije por causa de la multitud que está alrededor, para que crean que tú me has enviado.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11560" y="3933056"/>
            <a:ext cx="5760640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dirty="0"/>
              <a:t>43 Y habiendo dicho esto, clamó a gran voz: ¡</a:t>
            </a:r>
            <a:r>
              <a:rPr lang="es-CO" sz="2400" u="sng" dirty="0"/>
              <a:t>Lázaro, ven fuera</a:t>
            </a:r>
            <a:r>
              <a:rPr lang="es-CO" sz="2400" dirty="0"/>
              <a:t>! 44 Y el que había muerto salió, atadas las manos y los pies con vendas, y el rostro envuelto en un sudario. Jesús les dijo: Desatadle, y dejadle </a:t>
            </a:r>
            <a:r>
              <a:rPr lang="es-CO" sz="2400" dirty="0" smtClean="0"/>
              <a:t>ir»</a:t>
            </a:r>
            <a:endParaRPr lang="es-CO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933056"/>
            <a:ext cx="1888604" cy="2474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404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4401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Los caminos de Dios a beses nos parecen extraños, pero esto nos demuestra el poder de nuestro Dios.</a:t>
            </a:r>
          </a:p>
        </p:txBody>
      </p:sp>
      <p:pic>
        <p:nvPicPr>
          <p:cNvPr id="1026" name="Picture 2" descr="http://i229.photobucket.com/albums/ee233/cmp-stuff/comentarios/god/cross_at_univer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276873"/>
            <a:ext cx="2471936" cy="234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771800" y="2309679"/>
            <a:ext cx="3600400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u="sng" dirty="0"/>
              <a:t>Galaxia remolino</a:t>
            </a:r>
            <a:r>
              <a:rPr lang="es-CO" sz="2400" dirty="0"/>
              <a:t>. Con una cruz en el centro, nos indica que Dios ha dejado señales del plan de redención aún en las galaxias</a:t>
            </a:r>
            <a:r>
              <a:rPr lang="es-CO" sz="1600" dirty="0"/>
              <a:t>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797152"/>
            <a:ext cx="9144000" cy="18158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Fue descubierta por Charles Messier el 13 de octubre de 1773. Esta galaxia se encuentra a menos de 37 millones de años luz de la Tierra. </a:t>
            </a:r>
            <a:endParaRPr lang="es-CO" sz="2800" dirty="0" smtClean="0"/>
          </a:p>
          <a:p>
            <a:pPr algn="ctr"/>
            <a:r>
              <a:rPr lang="es-CO" sz="2800" b="1" u="sng" dirty="0" smtClean="0"/>
              <a:t>La </a:t>
            </a:r>
            <a:r>
              <a:rPr lang="es-CO" sz="2800" b="1" u="sng" dirty="0"/>
              <a:t>velocidad de la luz es exactamente 300.000km/segundo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3"/>
            <a:ext cx="2088232" cy="2182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065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latin typeface="Agency FB" pitchFamily="34" charset="0"/>
              </a:rPr>
              <a:t>Lo más maravilloso de todo es que, a pesar de ser tan pecadores, Dios se acuerde de nosotros</a:t>
            </a:r>
            <a:endParaRPr lang="es-CO" sz="32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Luc.12:6,7.</a:t>
            </a:r>
          </a:p>
          <a:p>
            <a:pPr marL="0" indent="0" algn="ctr">
              <a:buNone/>
            </a:pPr>
            <a:r>
              <a:rPr lang="es-CO" dirty="0"/>
              <a:t>¿</a:t>
            </a:r>
            <a:r>
              <a:rPr lang="es-CO" b="1" dirty="0">
                <a:latin typeface="Agency FB" pitchFamily="34" charset="0"/>
              </a:rPr>
              <a:t>No se venden cinco pajarillos por dos cuartos? Con todo, ni uno de ellos está olvidado delante de Dios. </a:t>
            </a:r>
            <a:r>
              <a:rPr lang="es-CO" b="1" baseline="30000" dirty="0" smtClean="0">
                <a:latin typeface="Agency FB" pitchFamily="34" charset="0"/>
              </a:rPr>
              <a:t>7 </a:t>
            </a:r>
            <a:r>
              <a:rPr lang="es-CO" b="1" dirty="0">
                <a:latin typeface="Agency FB" pitchFamily="34" charset="0"/>
              </a:rPr>
              <a:t>Pues aun los cabellos de vuestra cabeza están todos contados. No temáis, pues; más valéis vosotros que muchos pajarillos</a:t>
            </a:r>
            <a:r>
              <a:rPr lang="es-CO" dirty="0" smtClean="0"/>
              <a:t>.</a:t>
            </a:r>
          </a:p>
        </p:txBody>
      </p:sp>
      <p:sp>
        <p:nvSpPr>
          <p:cNvPr id="4" name="AutoShape 2" descr="data:image/jpeg;base64,/9j/4AAQSkZJRgABAQAAAQABAAD/2wCEAAkGBhQSERQUEhQVFRQVFRQUFxUUFBUUFBQUFBQVFBQUFBQXHCYeFxkjGRQUHy8gJCcpLCwsFR4xNTAqNSYsLCkBCQoKDgwOGg8PGiwcHCQpLCksKSwpLCksKSwsLCkpKSwsLCwpLCwsLCwsLCwsLCwpKSksLCwsLCwsLCwsLCwsLP/AABEIAPUAzgMBIgACEQEDEQH/xAAcAAACAwEBAQEAAAAAAAAAAAAEBQIDBgEABwj/xAA8EAABAwIEAwYFAgQGAgMAAAABAAIRAyEEEjFBBVFhEyJxgZHwBjKhsdHB4SNCUvEHFDNiksJyghYXJP/EABkBAAMBAQEAAAAAAAAAAAAAAAECAwAEBf/EACIRAAMAAwEAAgMAAwAAAAAAAAABAhEhMQMEEiJBURNxwf/aAAwDAQACEQMRAD8A+cYkXXmBTxLLqLQkTJ10i9UjVXvCqDLpgB2GRSFw4RSouCMoqK2gq3hWUFp6BhICjUCm1ceqVwREuDj+M3zW2DMwAKxnCR/FaVtCJb1US8FOeXOA5a8kpqYUZjljQ/ujadMBxn0QGLfDobqbHwKiy6KMzWnNM29OarfVkQBY6/vzXK1JmbLqTrOy63BECCRHjskHK24ksAEAjTS1ghaFYGXZYJMRNkRUwZPyyR1V9LDx3LEgAk7AnbxU2MgergADnGvJCUXl5JMNn6pqaTGCJJPigWUznLyBlG36pEx8FtXEyQw23nayhWjtGn5iY8FTVeHOBO2ii2ATE5tOipIrGtKiWGTpr08Ez4czO5xny5eCWUXywNcDt7lMMJhy10yNNB0VJEZoKQbAEyW6X3TLD1nRYeXJJKWIAADbuad08wlTM0EmCuiSVHxjEtuqgEXiWodRJ10gWqPZq1dhHIpKi1EKmmrZV5FZW9WUVW9TooroGFNXHLoUXFNfBEE8MP8AEb4rZj5brFcLP8Rvito6nLB0ChL0XgX9kcxdPkqXUSSHZQAD5nmr6bomNDz2Q+IeG7kjXp1U2XQDXY173CwtMqFWjDdjHJerEvJc3XSIsQqaLD3jJBI0+6R6QyI1HAMDwIvAEm/VD4WqZdc3Mkyr60hrRIIHPWfBUMw5DuQKRvQyRViK+W45x1MqmpUM731nZX1aV+86INhH1VlNmfNcAjQ80MobB0DLD+95iy72ozZnNN7yLj0Vr5LRBtp5+Cuo5Qy40H1QTCyYxDREXbbNGicUMS0GNokRfySjC0muI7QRI21nqmWHonLlbGsWsrSTY64e4OzBwgHRNKbWsAE6JdQoQ1sagg/qmTWZzI81eSTPkWKQpRmKCEK58ka6RzLuZQco5kwAljldKEpuV4KtLAdcrKSrKtpJ09gYQFXUVjVx7U18FJ8Ld/Fb4reUqoyX5LC8Kb/Fattk7oUI4XjguxdTWNEJiW9wG0QjKmGdUkN12A1lSwvwxiSYy2/3GAT0U7pT1lkJsNiA0ZQJ1vsJQwcS6RAix/Za7/68qu1qMbzDZN+U2QOJ/wAP8Q2chpu/9i0/UKD9Yf7CmZ+qWu11G6gazc9+Vkfivh+uwQ+mQeneB/4ygKzMoiwdoZS5T4OiOOZ2gy0wJ1mNF48NhtxBjmu0GOabxcSCCq6+NdBsbdVlniH1+yLmANaJgg6j9UdlAAJM8h+soGlRzsmYRRwc/KbxonQGMMO5t5sbSUXhM8nKMwzCCNelkuweEtBsdwU7wgDBNwG8voqrogwoue7NLcrxeOYTfAOAYOe46pdgaxe3PppHOyOov1hdEkqPkuKQhaisWhguZIlXStwVRCKLVHsk2BQdqJY5RFBTFNHYMHQVfSVIarqYT+fTYCaak9qixN8F8PVatw2G8za3QKvo1gCR34U4Qa1fk1ozOPSQIHX8L6Y3hVEAAtGg9VneG0mYXLTEZqkknQmIj9U0OIJXhevybd/WMnRKWAupUZT+VrR4AKvD42SSg6zC62Zo2lxiCg8PiHNJkWuJ68l53yJ90/yTwWlJmpoVAdVZWgCUowWMB9804NQBknZP8ek9PpmgJrs8tcJ5hYz4u+Dw09q0gNGrcuWfOY+y2FCoSZ2XeLUTXovpg5S4RJEx5Lv87h19U9/7F2tnyGo5rNDbSFCg5s3NuqN498PVMK6HS9sTnDYbPJKn0m5QZvqV1fVrpVUnwnjyBYH0UKGJdmkbbHSFCjRzmyJdhMunjKosLQNvYzouOUPNjMeSbcPu6CZkacwVnqDi7uym+Cw4aMwPe5+GypIGaDBty0zffTkmMtix6yl+GrZiLSIuEVTBkiNFeSLPmmIoKsYVM3Ul1uHSytGqdi0YVSGFTT/LrraCbAuBaMIuOwqaiguOoo4NgTuw6lSoSQBuYR9SitR8KfDDXN7WqN5aDy5wtwDSR34e+FWth77mNDp6J/iKgENCMe5mgGnLRDurgch5KzUwvyWWQbdcFtOk3tM0Fx6mwRxMXUKlcan7JNxTjOWzDc+cdSF5/rKorJoW4hgEmB46qwdi5pAIGaxtLfMLDHFucZkxzTjghLib/mFxT8hxWHtFvplGh4fRySx/faPlkw5o5Ty6ozFYFxaC2couWyCT5i58IQ9GgNDM+c+n4sj6GNLbGSPD8rm9fSHlOcZ/Yyz/AEpwdQaESOmyMqYQES30VOJAcMzDB5xLT0I/UKGDx8nK4ZTymQeoPJeZHhU82UdFwwzHgsqAFpsQV8z+NfgU4aatIF1E3O7qfWN2/ZfWX0pE+/VeFMPaWuEgyCvT8fX086U1v/pOkntH5xaxzCCLtdoRoUYMVGvsJp8UcCOAxTmPBOHqkmm6LNJ1HQhKuwyPgxzHUbFevSTSpcB53nT6HUYYbbiesJ3goIHIe5SluUtDjqLJtwzEBxgBFDjGg/v7gQAYTdlMmTslGHxRzEER+Oaa065DYaZEzfmuiSTMK3VEsCCa66LpuQng9FhauBqmFIBMIQyrhYr8i7kRAD0cPLgCQJOp0C3eFAZTFybC8RKR8AoNDs7otpOs/wC0J9Xqzc+Q5Dqlh5vBO2VOr2J0CCOIMoiowEe/RBYmoGhT96f2BKBuIYwtBHPTnKSOGo15nmrqlUvdOwQz3QvF+T729Lh1RKC6TR08zFvRNeHsbMtExziIWeZUcSIBIm5AmPHktHgMXkF/frIXT8Tw+35eiBb/AIaHD8SbDWnMCdAJe3/lADUbTbm3ty/ssxWxJJEZodrDmiB4kz/fzF3D+MPDovAHWByGY6/30EAU+R4S3oSWzQkZTHlAGn7L1OsMxY8DbISLOPLxBHoha+SoWf1NOYEEi+hEbi5F0wpUcw715jbafxK8r6pViSgTh6hGojw0RTGjUIXBsAnLMcjdGhnJdMR/dgMv/iRwltfBPBF2jM08nDRfGcI/PTbm+ZlgebV+huLYIVqL2cwfI7FfnTsjSxVWm60OcIXq+LTTkhT+tZG3YyAAPRNuGsyiR4JDh8UR9k7oVgGNPNGUdLf7HOE7z5OwAHkmlV45XQGHPdBEEDVE0XZ9LK8kaMSKaua6FYKaiQhI9FjHK5hQwKm2omFDJXMyG7dc/wAwsA1HBGMADj3nHQax0A5plWMa6lCcKaxtIFl7SXHc+5VeOqOPRDwe22SotxOIACzPEMW57oabTfr7/CaVandk76deqzuMr5H+IHroB91L2hzLYZYW6rAt79/qlHEcQcpy/MbAfqRy8EZTfJi4KMocHa4y4T0/ZcHl8f71llvthCbhWJq2zZWmAHC4NjqNVqMNXG/eMSJbYczOqjT4WwaN9bhX08KBqRfkF3U1KwItltB4IJcZA5ADrG2g8dd4ktMLTpagnw2Ov7+iAsIa0XknnEbx/wCX2VZqwLHUgb+9B9Vw0l0oh3gXB7pBFtvFoMz4H7pvha9/09+7rPcNbBkHYSPBrR9gU2oyD6Lj9IT/ACnTGQ1w9W/u6PYbJYyY0RWGf+E/k3LxQGEvdZfn740eDxKoW9J8d198xFTK0nkvz/8AFFFgx9RzDId3i2ZLXHUTuNx4r0/HpCxjgsG11KYuDfqEZhWhwLQQNglvDsWcrm6Tp1CNacrwQNlRHR+hzw5jg8NvAHkU4w9A6kxKTYLFE9CRATjDiABrCtJJmSLLKhyZvoghB1aKZTo1VsDJXSFcyldeq0UDAVWpCjRq5nATqQFHFNQJJCAMn07AVBAaDIAUMW7MYGl5KVcExQdTAbsI6nmT5ovEYoNsTuB6rphJIhXQfiYAZfQfZYzEtfXe3syDeYNhvMEeIWx4hQY5hfVd/CABjmYj/tpuhuG0Gi7QADpl0A9NUnpvQ86BuD8Nc355PKSD9QndJkdFIIaq4rmtfVaHTyX1KnX9FUD9dEG6vt6/hSp1721Np5LgrNMogqpWynW8Eeui7TrZnR1PpeAUI92Y/X7wi8HY6KdbHQ6wgj7+SbUzNwPe4SttLT0PW3v0TPBWt5qdTswb2giRII936IrCmRyIPqh2uG+/1RFERKML8tishxavFJxjMAO80alu5HUa+S+CYxv/AOmq4wQXmCIMj+U+YhfaPirFltF3ZkCoBLZ0Pj0tHSy+K4iuHVXODMocZyg2BOsdJld06ElZrIywg7wOib12jKCNTukeCYQ4EXHJPG1gdfBUkqwvC0u6IM8k4p1DlCWYajlAya+KKq1iAIPj4q60TYsa+yreFTRerZVYrKFtbItpL1RitplTcErRkJMTRQb6CdV6aDq0kuBQ34YxDGS06m/jyaFn/iPir6uKhpimwkT/AFP0cRzDdJ8UywpbS7Sq7SmxzgJuXRDQPNIOE4WrUf2lRjm5vl/lEDYNOw8FTP44FS3k0OCmplzOPdAAbLYgad0CfUrR4amI0Szh9FoAkH6Qm9N4AU3eDYJuEf3SzF1Jm/ojMTUJsNEFVCld5HlAgpnUrwqe9vLyELlZ+w8+qo7SVz0UQfRqRA1NvsmeCpmx1ul3DaMmTt/YJy0wLbEff91BpIcbM+aPcjX31RlA/tySulXuOv62KPp4i2hBE8vcKTMGNqk69EwYZQFAj1XMfjRSYX7BW8vP9sSmYj/EbjbqdSg5h0L2ubzFtfKQvn7RmcSBbbwTD4p4gauKfJkB2+nSPIqjDtnoFfg8LQZhKuw10TLDYY28RN0twdEyS28aFMqBdIndVg1DegYneEfTeDogaLQZ8EbgaZAMwrSTZn2MuiA1Qc2CrmLToFPZ5rV2oVPKoPYqZACVSqHol7FDs0BRbXczMM5sIdHONPsg8dxjtKkRDW2IsMztQ2eQtaNSORRXE+EuLs4uIzRzyg28JAWXp4os1nM7lczM2trefPqs3gxsuGucY29T6krQUWiFkeBYgkd4/k9StKzEQOXJQrODBNQpfWrSY2+6nVq/t+VS8KKocqc1RZRgypqxghKxkFUDb1/ZMaTgR0/dKaVa5CNw9RRYw6w+3vwRZuZCAw7rX9+5RVOvbzTx5/ZgbGNOpELFf4h/Eoa11Bs5iGgwflMte0+gPqneP4w2kLnl9wvknH+JitiqtQbut4NED7LqcqeCLbK33NzJNyjqWw9EDTIsd0XSdofopHRwZ4NrgI9Uzp/MwDUa+CBpGRcxNkwpPAIgXsAnQjG1FkEnbQo7sxAIKEw77QRqr8s6K8k2hPiApUlypcLtDRBC10LY1ec1cY5dc5VBkGexQyK2q5QpuS5EbE/xRiOzoGDdxy9SN4WFo0HVn29f6R+dfcxoviWq7FYltCkbM+Y7N/qcTyCvoYWlSa1tPQjU6uO7ijjLCnhEsDFMDf7pg3iWZL6gQxqXskf8HwPP81PuSrM8BC8HwZqEn+Vok+OwRlVmyl/jCVgxdcGMuBuZH4QtbEQlTuId4Tzsft76KbhjIfsxrZ1HLVMcPigIWEw5/jZSYNj0IMESOhKPocbyNLXGSHSDzBBn6gLKA1+Jt3cVGWx5ITH/ABQyj8zhpYTqY/MrB/8AyF7O0eBY2vzP9voklevUrOzuvoJ2CvOhGaHjfxQ6vlDTALQXX3k937JfgqIc4ToTshmNCMwzBKnTKQh8OHUQ3/UIPkfpqhKVOLi/vVVsjnZW0MQZgbqeclMYC8LVJ2sE5pP+UnWbGPul9PDFrRG++6Y4eC1tjIn0VZJsbCuJF77gJhTAQXDWAkHLfQo3RWlE2IKLpCsBhDYV1la8pZ4C+lvbL3aoRzl0OWySyXVKiFxeM7NhduBYczsFY4oeth8xbOgMxzOyVvYreznBeGtpsdm+epd55z/KOglJOK1x/mso0YIAHlP6LRvqhrS46AT6LDUSX1XVDuSfW6ea0PCyxs9yuwOBNRwA03PIIQbcyQAOZOgWvweHDGgDz6lDJSngMwtFtNmVun3PMpU43MpmXWKVud9UQQK+JGQcusLJVHZXS6bSCALE+tlsMYIKU4ikJmAfESlHYowGJL6+ci0Aa7aAFd4lTaXOALjDnRpBEmPoi6kD5QG+HNC1SgF7WxVVc42iw2ROFa4Ng6G8IllNdptnZBsyWyFNqMosEjVRFKESy4+yk2WSLX05FhdXUQREC8wqGgkiUXQpmRm08UEZjJri4QbnbxRPDpBh0yg8I8ze0GRzJTN1eL7uKpIlDrA2EzB5Ih9t9boTAVYbLhP3Rgqt2b1V5JMzuEV1QIfDOsiSUs8B6dKTTUmsRDaa8GI4J4BixQhFOaqXhK5FaFXHHnswxutQ5R4akpFVw7sxZTEBuVubqdY66laSlSzvL9hLG/8AZ3rbyUquGDR1ufMrYLQsIX8OwI7Vm4YC7z0H6+i0YKVcK1e7/dlHg233lMmuRJ08svIkHwSx7LlMg6yXYkWKLHgAr3SurayYYirFwgntkSkKC6oEM/VMnsshajAEMhwUsYpA8l2mxXtGVqRsdIoEo3sYaqKZU7k30U3sc6Cc2myKZSOsofL4++SvpUZ3PmigMPw47oJHWDunHD6OciOfjZJ8LRdHMdEdgMQGzEtcNiqomzSdnlcWj2FbVGkBBYYOc4EmSjiVaSbMvhjZF0yhMK2yNY1LIPTpcwqzKo0lYSqImVuag8ZOg+Zxyjz1PkJKNqITCjPUc7ZktHj/ADH7DyQYUssvpYTK0QLCGhLOK1coJ5An00+sJnTxJkCYbKE4tgMx6Zh6C/4R1jKCqBeH0slNoOsSfE3KKDlCF4KZEJY+yHxGltVNhUnRoiW8xHxBpy9UI1vd1TPFi6BqUoSMqgR4tCBe0hMHtG6ocyym2OkVtBF+ik6mYkrhpl2qlT8UrHRWHz5Lz9YEwultz91OkC6wN1jF1Ns2GqupiCJsqqXcO5VvaB2oWRmMME5wB5FOKTgWn5TbzSPD/wCmb9Edw6tAM3Gl/wBFVE2aDhb4ZfVGPI1CWYFwJF9kZltZWknQkw7bIhoVOENkTC0cNfSTFZKi1qnlTEgetJ0128dlwMDGBjdBqeZ3PrKucqSlaAVwuOU3FclKYqLVHKrSooBwea1Qqc1aFQ59ysykIExJQeIbyROImboGs5TZVAlTdUtJBuEVUb3eqoPJKxkQpV4Ok9FB7r2sr6OHG5hC1rGyUY6HkWCJpUT/ACmDvKopREyBCta8HTdBhOsDt/WUXQu24/JQrYJsLK+gNTJhMKMcE2AWj0KMwLgLGB0AQDn2EDVF4dwAH3ToVj7D4cCEWBl9UHgHxY3GxRlQhWRJiHBnuhGAri8t58D6FrVbK8vKhErcqSvLyDMVuCgV5eSCnJXYXl5YY6qHWIXl5ZlJBMTe6CxVgF5eUWWQI9UVBuuLyUJ6JXjcry8gwlD6IBV2GoiF1eS09BS2XYeiI8yrcOy5Gy8vLZMwymIg8iiGM+8ry8qIVjuk/SOiKqGy8vK0kq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QUEhQVFRQVFRQUFxUUFBUUFBQUFBQVFBQUFBQXHCYeFxkjGRQUHy8gJCcpLCwsFR4xNTAqNSYsLCkBCQoKDgwOGg8PGiwcHCQpLCksKSwpLCksKSwsLCkpKSwsLCwpLCwsLCwsLCwsLCwpKSksLCwsLCwsLCwsLCwsLP/AABEIAPUAzgMBIgACEQEDEQH/xAAcAAACAwEBAQEAAAAAAAAAAAAEBQIDBgEABwj/xAA8EAABAwIEAwYFAgQGAgMAAAABAAIRAyEEEjFBBVFhEyJxgZHwBjKhsdHB4SNCUvEHFDNiksJyghYXJP/EABkBAAMBAQEAAAAAAAAAAAAAAAECAwAEBf/EACIRAAMAAwEAAgMAAwAAAAAAAAABAhEhMQMEEiJBURNxwf/aAAwDAQACEQMRAD8A+cYkXXmBTxLLqLQkTJ10i9UjVXvCqDLpgB2GRSFw4RSouCMoqK2gq3hWUFp6BhICjUCm1ceqVwREuDj+M3zW2DMwAKxnCR/FaVtCJb1US8FOeXOA5a8kpqYUZjljQ/ujadMBxn0QGLfDobqbHwKiy6KMzWnNM29OarfVkQBY6/vzXK1JmbLqTrOy63BECCRHjskHK24ksAEAjTS1ghaFYGXZYJMRNkRUwZPyyR1V9LDx3LEgAk7AnbxU2MgergADnGvJCUXl5JMNn6pqaTGCJJPigWUznLyBlG36pEx8FtXEyQw23nayhWjtGn5iY8FTVeHOBO2ii2ATE5tOipIrGtKiWGTpr08Ez4czO5xny5eCWUXywNcDt7lMMJhy10yNNB0VJEZoKQbAEyW6X3TLD1nRYeXJJKWIAADbuad08wlTM0EmCuiSVHxjEtuqgEXiWodRJ10gWqPZq1dhHIpKi1EKmmrZV5FZW9WUVW9TooroGFNXHLoUXFNfBEE8MP8AEb4rZj5brFcLP8Rvito6nLB0ChL0XgX9kcxdPkqXUSSHZQAD5nmr6bomNDz2Q+IeG7kjXp1U2XQDXY173CwtMqFWjDdjHJerEvJc3XSIsQqaLD3jJBI0+6R6QyI1HAMDwIvAEm/VD4WqZdc3Mkyr60hrRIIHPWfBUMw5DuQKRvQyRViK+W45x1MqmpUM731nZX1aV+86INhH1VlNmfNcAjQ80MobB0DLD+95iy72ozZnNN7yLj0Vr5LRBtp5+Cuo5Qy40H1QTCyYxDREXbbNGicUMS0GNokRfySjC0muI7QRI21nqmWHonLlbGsWsrSTY64e4OzBwgHRNKbWsAE6JdQoQ1sagg/qmTWZzI81eSTPkWKQpRmKCEK58ka6RzLuZQco5kwAljldKEpuV4KtLAdcrKSrKtpJ09gYQFXUVjVx7U18FJ8Ld/Fb4reUqoyX5LC8Kb/Fattk7oUI4XjguxdTWNEJiW9wG0QjKmGdUkN12A1lSwvwxiSYy2/3GAT0U7pT1lkJsNiA0ZQJ1vsJQwcS6RAix/Za7/68qu1qMbzDZN+U2QOJ/wAP8Q2chpu/9i0/UKD9Yf7CmZ+qWu11G6gazc9+Vkfivh+uwQ+mQeneB/4ygKzMoiwdoZS5T4OiOOZ2gy0wJ1mNF48NhtxBjmu0GOabxcSCCq6+NdBsbdVlniH1+yLmANaJgg6j9UdlAAJM8h+soGlRzsmYRRwc/KbxonQGMMO5t5sbSUXhM8nKMwzCCNelkuweEtBsdwU7wgDBNwG8voqrogwoue7NLcrxeOYTfAOAYOe46pdgaxe3PppHOyOov1hdEkqPkuKQhaisWhguZIlXStwVRCKLVHsk2BQdqJY5RFBTFNHYMHQVfSVIarqYT+fTYCaak9qixN8F8PVatw2G8za3QKvo1gCR34U4Qa1fk1ozOPSQIHX8L6Y3hVEAAtGg9VneG0mYXLTEZqkknQmIj9U0OIJXhevybd/WMnRKWAupUZT+VrR4AKvD42SSg6zC62Zo2lxiCg8PiHNJkWuJ68l53yJ90/yTwWlJmpoVAdVZWgCUowWMB9804NQBknZP8ek9PpmgJrs8tcJ5hYz4u+Dw09q0gNGrcuWfOY+y2FCoSZ2XeLUTXovpg5S4RJEx5Lv87h19U9/7F2tnyGo5rNDbSFCg5s3NuqN498PVMK6HS9sTnDYbPJKn0m5QZvqV1fVrpVUnwnjyBYH0UKGJdmkbbHSFCjRzmyJdhMunjKosLQNvYzouOUPNjMeSbcPu6CZkacwVnqDi7uym+Cw4aMwPe5+GypIGaDBty0zffTkmMtix6yl+GrZiLSIuEVTBkiNFeSLPmmIoKsYVM3Ul1uHSytGqdi0YVSGFTT/LrraCbAuBaMIuOwqaiguOoo4NgTuw6lSoSQBuYR9SitR8KfDDXN7WqN5aDy5wtwDSR34e+FWth77mNDp6J/iKgENCMe5mgGnLRDurgch5KzUwvyWWQbdcFtOk3tM0Fx6mwRxMXUKlcan7JNxTjOWzDc+cdSF5/rKorJoW4hgEmB46qwdi5pAIGaxtLfMLDHFucZkxzTjghLib/mFxT8hxWHtFvplGh4fRySx/faPlkw5o5Ty6ozFYFxaC2couWyCT5i58IQ9GgNDM+c+n4sj6GNLbGSPD8rm9fSHlOcZ/Yyz/AEpwdQaESOmyMqYQES30VOJAcMzDB5xLT0I/UKGDx8nK4ZTymQeoPJeZHhU82UdFwwzHgsqAFpsQV8z+NfgU4aatIF1E3O7qfWN2/ZfWX0pE+/VeFMPaWuEgyCvT8fX086U1v/pOkntH5xaxzCCLtdoRoUYMVGvsJp8UcCOAxTmPBOHqkmm6LNJ1HQhKuwyPgxzHUbFevSTSpcB53nT6HUYYbbiesJ3goIHIe5SluUtDjqLJtwzEBxgBFDjGg/v7gQAYTdlMmTslGHxRzEER+Oaa065DYaZEzfmuiSTMK3VEsCCa66LpuQng9FhauBqmFIBMIQyrhYr8i7kRAD0cPLgCQJOp0C3eFAZTFybC8RKR8AoNDs7otpOs/wC0J9Xqzc+Q5Dqlh5vBO2VOr2J0CCOIMoiowEe/RBYmoGhT96f2BKBuIYwtBHPTnKSOGo15nmrqlUvdOwQz3QvF+T729Lh1RKC6TR08zFvRNeHsbMtExziIWeZUcSIBIm5AmPHktHgMXkF/frIXT8Tw+35eiBb/AIaHD8SbDWnMCdAJe3/lADUbTbm3ty/ssxWxJJEZodrDmiB4kz/fzF3D+MPDovAHWByGY6/30EAU+R4S3oSWzQkZTHlAGn7L1OsMxY8DbISLOPLxBHoha+SoWf1NOYEEi+hEbi5F0wpUcw715jbafxK8r6pViSgTh6hGojw0RTGjUIXBsAnLMcjdGhnJdMR/dgMv/iRwltfBPBF2jM08nDRfGcI/PTbm+ZlgebV+huLYIVqL2cwfI7FfnTsjSxVWm60OcIXq+LTTkhT+tZG3YyAAPRNuGsyiR4JDh8UR9k7oVgGNPNGUdLf7HOE7z5OwAHkmlV45XQGHPdBEEDVE0XZ9LK8kaMSKaua6FYKaiQhI9FjHK5hQwKm2omFDJXMyG7dc/wAwsA1HBGMADj3nHQax0A5plWMa6lCcKaxtIFl7SXHc+5VeOqOPRDwe22SotxOIACzPEMW57oabTfr7/CaVandk76deqzuMr5H+IHroB91L2hzLYZYW6rAt79/qlHEcQcpy/MbAfqRy8EZTfJi4KMocHa4y4T0/ZcHl8f71llvthCbhWJq2zZWmAHC4NjqNVqMNXG/eMSJbYczOqjT4WwaN9bhX08KBqRfkF3U1KwItltB4IJcZA5ADrG2g8dd4ktMLTpagnw2Ov7+iAsIa0XknnEbx/wCX2VZqwLHUgb+9B9Vw0l0oh3gXB7pBFtvFoMz4H7pvha9/09+7rPcNbBkHYSPBrR9gU2oyD6Lj9IT/ACnTGQ1w9W/u6PYbJYyY0RWGf+E/k3LxQGEvdZfn740eDxKoW9J8d198xFTK0nkvz/8AFFFgx9RzDId3i2ZLXHUTuNx4r0/HpCxjgsG11KYuDfqEZhWhwLQQNglvDsWcrm6Tp1CNacrwQNlRHR+hzw5jg8NvAHkU4w9A6kxKTYLFE9CRATjDiABrCtJJmSLLKhyZvoghB1aKZTo1VsDJXSFcyldeq0UDAVWpCjRq5nATqQFHFNQJJCAMn07AVBAaDIAUMW7MYGl5KVcExQdTAbsI6nmT5ovEYoNsTuB6rphJIhXQfiYAZfQfZYzEtfXe3syDeYNhvMEeIWx4hQY5hfVd/CABjmYj/tpuhuG0Gi7QADpl0A9NUnpvQ86BuD8Nc355PKSD9QndJkdFIIaq4rmtfVaHTyX1KnX9FUD9dEG6vt6/hSp1721Np5LgrNMogqpWynW8Eeui7TrZnR1PpeAUI92Y/X7wi8HY6KdbHQ6wgj7+SbUzNwPe4SttLT0PW3v0TPBWt5qdTswb2giRII936IrCmRyIPqh2uG+/1RFERKML8tishxavFJxjMAO80alu5HUa+S+CYxv/AOmq4wQXmCIMj+U+YhfaPirFltF3ZkCoBLZ0Pj0tHSy+K4iuHVXODMocZyg2BOsdJld06ElZrIywg7wOib12jKCNTukeCYQ4EXHJPG1gdfBUkqwvC0u6IM8k4p1DlCWYajlAya+KKq1iAIPj4q60TYsa+yreFTRerZVYrKFtbItpL1RitplTcErRkJMTRQb6CdV6aDq0kuBQ34YxDGS06m/jyaFn/iPir6uKhpimwkT/AFP0cRzDdJ8UywpbS7Sq7SmxzgJuXRDQPNIOE4WrUf2lRjm5vl/lEDYNOw8FTP44FS3k0OCmplzOPdAAbLYgad0CfUrR4amI0Szh9FoAkH6Qm9N4AU3eDYJuEf3SzF1Jm/ojMTUJsNEFVCld5HlAgpnUrwqe9vLyELlZ+w8+qo7SVz0UQfRqRA1NvsmeCpmx1ul3DaMmTt/YJy0wLbEff91BpIcbM+aPcjX31RlA/tySulXuOv62KPp4i2hBE8vcKTMGNqk69EwYZQFAj1XMfjRSYX7BW8vP9sSmYj/EbjbqdSg5h0L2ubzFtfKQvn7RmcSBbbwTD4p4gauKfJkB2+nSPIqjDtnoFfg8LQZhKuw10TLDYY28RN0twdEyS28aFMqBdIndVg1DegYneEfTeDogaLQZ8EbgaZAMwrSTZn2MuiA1Qc2CrmLToFPZ5rV2oVPKoPYqZACVSqHol7FDs0BRbXczMM5sIdHONPsg8dxjtKkRDW2IsMztQ2eQtaNSORRXE+EuLs4uIzRzyg28JAWXp4os1nM7lczM2trefPqs3gxsuGucY29T6krQUWiFkeBYgkd4/k9StKzEQOXJQrODBNQpfWrSY2+6nVq/t+VS8KKocqc1RZRgypqxghKxkFUDb1/ZMaTgR0/dKaVa5CNw9RRYw6w+3vwRZuZCAw7rX9+5RVOvbzTx5/ZgbGNOpELFf4h/Eoa11Bs5iGgwflMte0+gPqneP4w2kLnl9wvknH+JitiqtQbut4NED7LqcqeCLbK33NzJNyjqWw9EDTIsd0XSdofopHRwZ4NrgI9Uzp/MwDUa+CBpGRcxNkwpPAIgXsAnQjG1FkEnbQo7sxAIKEw77QRqr8s6K8k2hPiApUlypcLtDRBC10LY1ec1cY5dc5VBkGexQyK2q5QpuS5EbE/xRiOzoGDdxy9SN4WFo0HVn29f6R+dfcxoviWq7FYltCkbM+Y7N/qcTyCvoYWlSa1tPQjU6uO7ijjLCnhEsDFMDf7pg3iWZL6gQxqXskf8HwPP81PuSrM8BC8HwZqEn+Vok+OwRlVmyl/jCVgxdcGMuBuZH4QtbEQlTuId4Tzsft76KbhjIfsxrZ1HLVMcPigIWEw5/jZSYNj0IMESOhKPocbyNLXGSHSDzBBn6gLKA1+Jt3cVGWx5ITH/ABQyj8zhpYTqY/MrB/8AyF7O0eBY2vzP9voklevUrOzuvoJ2CvOhGaHjfxQ6vlDTALQXX3k937JfgqIc4ToTshmNCMwzBKnTKQh8OHUQ3/UIPkfpqhKVOLi/vVVsjnZW0MQZgbqeclMYC8LVJ2sE5pP+UnWbGPul9PDFrRG++6Y4eC1tjIn0VZJsbCuJF77gJhTAQXDWAkHLfQo3RWlE2IKLpCsBhDYV1la8pZ4C+lvbL3aoRzl0OWySyXVKiFxeM7NhduBYczsFY4oeth8xbOgMxzOyVvYreznBeGtpsdm+epd55z/KOglJOK1x/mso0YIAHlP6LRvqhrS46AT6LDUSX1XVDuSfW6ea0PCyxs9yuwOBNRwA03PIIQbcyQAOZOgWvweHDGgDz6lDJSngMwtFtNmVun3PMpU43MpmXWKVud9UQQK+JGQcusLJVHZXS6bSCALE+tlsMYIKU4ikJmAfESlHYowGJL6+ci0Aa7aAFd4lTaXOALjDnRpBEmPoi6kD5QG+HNC1SgF7WxVVc42iw2ROFa4Ng6G8IllNdptnZBsyWyFNqMosEjVRFKESy4+yk2WSLX05FhdXUQREC8wqGgkiUXQpmRm08UEZjJri4QbnbxRPDpBh0yg8I8ze0GRzJTN1eL7uKpIlDrA2EzB5Ih9t9boTAVYbLhP3Rgqt2b1V5JMzuEV1QIfDOsiSUs8B6dKTTUmsRDaa8GI4J4BixQhFOaqXhK5FaFXHHnswxutQ5R4akpFVw7sxZTEBuVubqdY66laSlSzvL9hLG/8AZ3rbyUquGDR1ufMrYLQsIX8OwI7Vm4YC7z0H6+i0YKVcK1e7/dlHg233lMmuRJ08svIkHwSx7LlMg6yXYkWKLHgAr3SurayYYirFwgntkSkKC6oEM/VMnsshajAEMhwUsYpA8l2mxXtGVqRsdIoEo3sYaqKZU7k30U3sc6Cc2myKZSOsofL4++SvpUZ3PmigMPw47oJHWDunHD6OciOfjZJ8LRdHMdEdgMQGzEtcNiqomzSdnlcWj2FbVGkBBYYOc4EmSjiVaSbMvhjZF0yhMK2yNY1LIPTpcwqzKo0lYSqImVuag8ZOg+Zxyjz1PkJKNqITCjPUc7ZktHj/ADH7DyQYUssvpYTK0QLCGhLOK1coJ5An00+sJnTxJkCYbKE4tgMx6Zh6C/4R1jKCqBeH0slNoOsSfE3KKDlCF4KZEJY+yHxGltVNhUnRoiW8xHxBpy9UI1vd1TPFi6BqUoSMqgR4tCBe0hMHtG6ocyym2OkVtBF+ik6mYkrhpl2qlT8UrHRWHz5Lz9YEwultz91OkC6wN1jF1Ns2GqupiCJsqqXcO5VvaB2oWRmMME5wB5FOKTgWn5TbzSPD/wCmb9Edw6tAM3Gl/wBFVE2aDhb4ZfVGPI1CWYFwJF9kZltZWknQkw7bIhoVOENkTC0cNfSTFZKi1qnlTEgetJ0128dlwMDGBjdBqeZ3PrKucqSlaAVwuOU3FclKYqLVHKrSooBwea1Qqc1aFQ59ysykIExJQeIbyROImboGs5TZVAlTdUtJBuEVUb3eqoPJKxkQpV4Ok9FB7r2sr6OHG5hC1rGyUY6HkWCJpUT/ACmDvKopREyBCta8HTdBhOsDt/WUXQu24/JQrYJsLK+gNTJhMKMcE2AWj0KMwLgLGB0AQDn2EDVF4dwAH3ToVj7D4cCEWBl9UHgHxY3GxRlQhWRJiHBnuhGAri8t58D6FrVbK8vKhErcqSvLyDMVuCgV5eSCnJXYXl5YY6qHWIXl5ZlJBMTe6CxVgF5eUWWQI9UVBuuLyUJ6JXjcry8gwlD6IBV2GoiF1eS09BS2XYeiI8yrcOy5Gy8vLZMwymIg8iiGM+8ry8qIVjuk/SOiKqGy8vK0kq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4" name="Picture 6" descr="http://farm1.static.flickr.com/232/467143804_396ab1ecf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00500" y="-156837"/>
            <a:ext cx="4000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05662"/>
            <a:ext cx="1350640" cy="184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60374" y="4437112"/>
            <a:ext cx="6703914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Sus muslos tienen un tendón flexor que pasa por delante de la rodilla, por detrás del tobillo y se extiende por las garras, en esta posición su cuerpo descansa pueden pasar horas descansando, se recuperan del trajinar constante, y están siempre preparadas para  huir en caso de peligro. </a:t>
            </a:r>
            <a:endParaRPr lang="es-CO" sz="2000" dirty="0" smtClean="0"/>
          </a:p>
          <a:p>
            <a:pPr algn="ctr"/>
            <a:endParaRPr lang="es-CO" sz="2000" b="1" u="sng" dirty="0"/>
          </a:p>
        </p:txBody>
      </p:sp>
    </p:spTree>
    <p:extLst>
      <p:ext uri="{BB962C8B-B14F-4D97-AF65-F5344CB8AC3E}">
        <p14:creationId xmlns:p14="http://schemas.microsoft.com/office/powerpoint/2010/main" val="11216774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19872" y="908720"/>
            <a:ext cx="2746648" cy="5145435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s-CO" sz="4000" b="1" dirty="0"/>
              <a:t>De la misma forma, nuestras victorias espirituales se ganan de rodillas</a:t>
            </a:r>
            <a:r>
              <a:rPr lang="es-CO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04864"/>
            <a:ext cx="216024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204864"/>
            <a:ext cx="187220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549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latin typeface="Agency FB" pitchFamily="34" charset="0"/>
              </a:rPr>
              <a:t>¿Qué requiere Dios de nosotros para obtener la victoria?</a:t>
            </a:r>
            <a:endParaRPr lang="es-CO" sz="32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Josúe 1:9.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Mira </a:t>
            </a:r>
            <a:r>
              <a:rPr lang="es-CO" b="1" dirty="0">
                <a:latin typeface="Agency FB" pitchFamily="34" charset="0"/>
              </a:rPr>
              <a:t>que te mando que te esfuerces y seas valiente; no temas ni desmayes, porque Jehová tu Dios estará contigo en dondequiera que </a:t>
            </a:r>
            <a:r>
              <a:rPr lang="es-CO" b="1" dirty="0" smtClean="0">
                <a:latin typeface="Agency FB" pitchFamily="34" charset="0"/>
              </a:rPr>
              <a:t>vayas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 smtClean="0"/>
              <a:t>Confía en Dios, entrégale tu corazón a Él, y Él hará por ti lo que tu no puedes hacer. Y veras que para Dios TODO ES POCIBLE.</a:t>
            </a:r>
            <a:endParaRPr lang="es-CO" b="1" u="sng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s-CO" b="1" u="sng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Isaías 66:12-14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Porque </a:t>
            </a:r>
            <a:r>
              <a:rPr lang="es-CO" dirty="0"/>
              <a:t>así dice Jehová: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He </a:t>
            </a:r>
            <a:r>
              <a:rPr lang="es-CO" b="1" dirty="0">
                <a:latin typeface="Agency FB" pitchFamily="34" charset="0"/>
              </a:rPr>
              <a:t>aquí que yo extiendo sobre ella paz como un río, y la gloria de las naciones como torrente que se desborda; y mamaréis, y en los brazos seréis traídos, y sobre las rodillas seréis mimados</a:t>
            </a:r>
            <a:r>
              <a:rPr lang="es-CO" b="1" dirty="0" smtClean="0">
                <a:latin typeface="Agency FB" pitchFamily="34" charset="0"/>
              </a:rPr>
              <a:t>. </a:t>
            </a:r>
            <a:r>
              <a:rPr lang="es-CO" b="1" baseline="30000" dirty="0" smtClean="0">
                <a:latin typeface="Agency FB" pitchFamily="34" charset="0"/>
              </a:rPr>
              <a:t>13 </a:t>
            </a:r>
            <a:r>
              <a:rPr lang="es-CO" b="1" dirty="0">
                <a:latin typeface="Agency FB" pitchFamily="34" charset="0"/>
              </a:rPr>
              <a:t>Como aquel a quien consuela su madre, así os consolaré yo a vosotros, y en Jerusalén tomaréis </a:t>
            </a:r>
            <a:r>
              <a:rPr lang="es-CO" b="1" dirty="0" smtClean="0">
                <a:latin typeface="Agency FB" pitchFamily="34" charset="0"/>
              </a:rPr>
              <a:t>consuelo.</a:t>
            </a:r>
            <a:r>
              <a:rPr lang="es-CO" b="1" dirty="0">
                <a:latin typeface="Agency FB" pitchFamily="34" charset="0"/>
              </a:rPr>
              <a:t> </a:t>
            </a:r>
            <a:r>
              <a:rPr lang="es-CO" b="1" baseline="30000" dirty="0" smtClean="0">
                <a:latin typeface="Agency FB" pitchFamily="34" charset="0"/>
              </a:rPr>
              <a:t>14 </a:t>
            </a:r>
            <a:r>
              <a:rPr lang="es-CO" b="1" dirty="0">
                <a:latin typeface="Agency FB" pitchFamily="34" charset="0"/>
              </a:rPr>
              <a:t>Y veréis, y se alegrará vuestro corazón, y vuestros huesos reverdecerán como la hierba; y la mano de Jehová para con sus siervos será conocida, y se enojará contra sus </a:t>
            </a:r>
            <a:r>
              <a:rPr lang="es-CO" b="1" dirty="0" smtClean="0">
                <a:latin typeface="Agency FB" pitchFamily="34" charset="0"/>
              </a:rPr>
              <a:t>enemigos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smtClean="0"/>
              <a:t>Alabado </a:t>
            </a:r>
            <a:r>
              <a:rPr lang="es-CO" dirty="0" smtClean="0"/>
              <a:t>sea Dios por su gran amor para </a:t>
            </a:r>
            <a:r>
              <a:rPr lang="es-CO" dirty="0"/>
              <a:t>con </a:t>
            </a:r>
            <a:r>
              <a:rPr lang="es-CO" dirty="0" smtClean="0"/>
              <a:t>nosotros, Él dice:</a:t>
            </a:r>
          </a:p>
          <a:p>
            <a:pPr marL="0" indent="0" algn="ctr">
              <a:buNone/>
            </a:pPr>
            <a:r>
              <a:rPr lang="es-CO" dirty="0" smtClean="0"/>
              <a:t>¿</a:t>
            </a:r>
            <a:r>
              <a:rPr lang="es-CO" b="1" dirty="0" smtClean="0"/>
              <a:t>Qué </a:t>
            </a:r>
            <a:r>
              <a:rPr lang="es-CO" b="1" dirty="0"/>
              <a:t>más se podía hacer por mi viña que yo no haya hecho por ella</a:t>
            </a:r>
            <a:r>
              <a:rPr lang="es-CO" dirty="0" smtClean="0"/>
              <a:t>?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b="1" u="sng" dirty="0" smtClean="0">
                <a:solidFill>
                  <a:srgbClr val="FF0000"/>
                </a:solidFill>
              </a:rPr>
              <a:t>Isa.5:4.</a:t>
            </a:r>
            <a:endParaRPr lang="es-CO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8394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2414</Words>
  <Application>Microsoft Office PowerPoint</Application>
  <PresentationFormat>Presentación en pantalla (4:3)</PresentationFormat>
  <Paragraphs>87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Presentación de PowerPoint</vt:lpstr>
      <vt:lpstr>Introducción</vt:lpstr>
      <vt:lpstr>¿Solamente a través de que podemos realizar lo imposible?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Dios había hecho un puente «subacuático, estaba a 100 mts bajo el agua, desde Egipto hasta Arabia, de 900 metros de ancho X 15 Kilómetros, y a cada lado, una profundidad de 1800 metros. Porque para Dios todo es posible.</vt:lpstr>
      <vt:lpstr>Dios hace descender fuego del cielo, demostrando su gran poder y que para Él, todo es posible.</vt:lpstr>
      <vt:lpstr>Presentación de PowerPoint</vt:lpstr>
      <vt:lpstr>Presentación de PowerPoint</vt:lpstr>
      <vt:lpstr>Presentación de PowerPoint</vt:lpstr>
      <vt:lpstr>Jesús alimenta a cinco mil hombres sin contar las mujeres y los niños.</vt:lpstr>
      <vt:lpstr>La resurrección de Lázaro demuestra que todo es posible para Dios</vt:lpstr>
      <vt:lpstr>Presentación de PowerPoint</vt:lpstr>
      <vt:lpstr>Presentación de PowerPoint</vt:lpstr>
      <vt:lpstr>Presentación de PowerPoint</vt:lpstr>
      <vt:lpstr>Lo más maravilloso de todo es que, a pesar de ser tan pecadores, Dios se acuerde de nosotros</vt:lpstr>
      <vt:lpstr>Presentación de PowerPoint</vt:lpstr>
      <vt:lpstr>¿Qué requiere Dios de nosotros para obtener la victoria?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DIOS DE LO IMPOCIBLE</dc:title>
  <dc:creator>FAMILIA FIERRO CH</dc:creator>
  <cp:lastModifiedBy>COMPUCENTROUNOA</cp:lastModifiedBy>
  <cp:revision>94</cp:revision>
  <dcterms:created xsi:type="dcterms:W3CDTF">2013-05-09T10:44:56Z</dcterms:created>
  <dcterms:modified xsi:type="dcterms:W3CDTF">2015-09-20T18:55:06Z</dcterms:modified>
</cp:coreProperties>
</file>